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9931400" cy="14351000"/>
  <p:custDataLst>
    <p:tags r:id="rId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9933FF"/>
    <a:srgbClr val="990033"/>
    <a:srgbClr val="D60093"/>
    <a:srgbClr val="660066"/>
    <a:srgbClr val="FF3399"/>
    <a:srgbClr val="000000"/>
    <a:srgbClr val="800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642" y="2315375"/>
            <a:ext cx="9144000" cy="2387600"/>
          </a:xfrm>
        </p:spPr>
        <p:txBody>
          <a:bodyPr anchor="t" anchorCtr="0"/>
          <a:lstStyle>
            <a:lvl1pPr algn="l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642" y="5198670"/>
            <a:ext cx="9144000" cy="1080688"/>
          </a:xfrm>
        </p:spPr>
        <p:txBody>
          <a:bodyPr>
            <a:noAutofit/>
          </a:bodyPr>
          <a:lstStyle>
            <a:lvl1pPr marL="0" indent="0" algn="l">
              <a:buNone/>
              <a:defRPr sz="3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632055" y="49275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585788"/>
            <a:ext cx="10191750" cy="1104900"/>
          </a:xfrm>
        </p:spPr>
        <p:txBody>
          <a:bodyPr anchor="t" anchorCtr="0"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690688"/>
            <a:ext cx="10191750" cy="44862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B2DC2-2436-4022-AC9C-A5A20B09427F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306832" y="63706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Modifier le format de la maquette du titre en cliquant dessus 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Modifier les styles du maître de texte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 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02.02.2024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Bild 1">
            <a:extLst>
              <a:ext uri="{FF2B5EF4-FFF2-40B4-BE49-F238E27FC236}">
                <a16:creationId xmlns:a16="http://schemas.microsoft.com/office/drawing/2014/main" id="{A1C47B15-DB3F-4EBA-BF87-7745F79B5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9" y="443809"/>
            <a:ext cx="20097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eck 33"/>
          <p:cNvSpPr/>
          <p:nvPr/>
        </p:nvSpPr>
        <p:spPr>
          <a:xfrm>
            <a:off x="5202691" y="1163678"/>
            <a:ext cx="1769947" cy="378639"/>
          </a:xfrm>
          <a:prstGeom prst="rect">
            <a:avLst/>
          </a:prstGeom>
          <a:solidFill>
            <a:srgbClr val="9933FF"/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Auditeur en chef</a:t>
            </a:r>
          </a:p>
        </p:txBody>
      </p:sp>
      <p:sp>
        <p:nvSpPr>
          <p:cNvPr id="42" name="Rechteck 41"/>
          <p:cNvSpPr/>
          <p:nvPr/>
        </p:nvSpPr>
        <p:spPr>
          <a:xfrm>
            <a:off x="649984" y="5265178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Assistante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Bureau JI OAC </a:t>
            </a:r>
          </a:p>
        </p:txBody>
      </p:sp>
      <p:sp>
        <p:nvSpPr>
          <p:cNvPr id="46" name="Rechteck 45"/>
          <p:cNvSpPr/>
          <p:nvPr/>
        </p:nvSpPr>
        <p:spPr>
          <a:xfrm>
            <a:off x="649984" y="3811965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fr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</a:t>
            </a:r>
          </a:p>
        </p:txBody>
      </p:sp>
      <p:sp>
        <p:nvSpPr>
          <p:cNvPr id="50" name="Rechteck 49"/>
          <p:cNvSpPr/>
          <p:nvPr/>
        </p:nvSpPr>
        <p:spPr>
          <a:xfrm>
            <a:off x="649984" y="2863898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 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Porte-parole</a:t>
            </a:r>
          </a:p>
        </p:txBody>
      </p:sp>
      <p:sp>
        <p:nvSpPr>
          <p:cNvPr id="58" name="Rechteck 57"/>
          <p:cNvSpPr/>
          <p:nvPr/>
        </p:nvSpPr>
        <p:spPr>
          <a:xfrm>
            <a:off x="653183" y="2352678"/>
            <a:ext cx="1482069" cy="413014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 resp</a:t>
            </a:r>
          </a:p>
        </p:txBody>
      </p:sp>
      <p:sp>
        <p:nvSpPr>
          <p:cNvPr id="62" name="Rechteck 61"/>
          <p:cNvSpPr/>
          <p:nvPr/>
        </p:nvSpPr>
        <p:spPr>
          <a:xfrm>
            <a:off x="2509367" y="2348442"/>
            <a:ext cx="1463832" cy="427161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Auditeur OAC /</a:t>
            </a:r>
          </a:p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Collab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.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scientifique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188460" y="2347002"/>
            <a:ext cx="1467031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informatique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et logistique</a:t>
            </a:r>
          </a:p>
        </p:txBody>
      </p:sp>
      <p:sp>
        <p:nvSpPr>
          <p:cNvPr id="70" name="Rechteck 69"/>
          <p:cNvSpPr/>
          <p:nvPr/>
        </p:nvSpPr>
        <p:spPr>
          <a:xfrm>
            <a:off x="4347314" y="2342767"/>
            <a:ext cx="1467031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Cheffe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chancellerie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Justice militaire</a:t>
            </a:r>
          </a:p>
        </p:txBody>
      </p:sp>
      <p:sp>
        <p:nvSpPr>
          <p:cNvPr id="74" name="Rechteck 73"/>
          <p:cNvSpPr/>
          <p:nvPr/>
        </p:nvSpPr>
        <p:spPr>
          <a:xfrm>
            <a:off x="8059877" y="2351237"/>
            <a:ext cx="1463832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du service juridique</a:t>
            </a:r>
          </a:p>
        </p:txBody>
      </p:sp>
      <p:sp>
        <p:nvSpPr>
          <p:cNvPr id="78" name="Rechteck 77"/>
          <p:cNvSpPr/>
          <p:nvPr/>
        </p:nvSpPr>
        <p:spPr>
          <a:xfrm>
            <a:off x="9867554" y="2355471"/>
            <a:ext cx="1467031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d'état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-major OAC</a:t>
            </a:r>
          </a:p>
        </p:txBody>
      </p:sp>
      <p:sp>
        <p:nvSpPr>
          <p:cNvPr id="96" name="Rechteck 95"/>
          <p:cNvSpPr/>
          <p:nvPr/>
        </p:nvSpPr>
        <p:spPr>
          <a:xfrm>
            <a:off x="4538900" y="2857824"/>
            <a:ext cx="1275445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Cheffe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rempl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de la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chancellerie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JM </a:t>
            </a:r>
          </a:p>
        </p:txBody>
      </p:sp>
      <p:sp>
        <p:nvSpPr>
          <p:cNvPr id="99" name="Rechteck 98"/>
          <p:cNvSpPr/>
          <p:nvPr/>
        </p:nvSpPr>
        <p:spPr>
          <a:xfrm>
            <a:off x="4538900" y="3337242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en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06" name="Rechteck 105"/>
          <p:cNvSpPr/>
          <p:nvPr/>
        </p:nvSpPr>
        <p:spPr>
          <a:xfrm>
            <a:off x="10032023" y="2861983"/>
            <a:ext cx="1302562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rempl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EM OAC 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personnel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0" name="Rechteck 109"/>
          <p:cNvSpPr/>
          <p:nvPr/>
        </p:nvSpPr>
        <p:spPr>
          <a:xfrm>
            <a:off x="10032022" y="3340403"/>
            <a:ext cx="1302562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en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personnel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16" name="Rechteck 115"/>
          <p:cNvSpPr/>
          <p:nvPr/>
        </p:nvSpPr>
        <p:spPr>
          <a:xfrm>
            <a:off x="6361701" y="2857824"/>
            <a:ext cx="1293790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rempl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inform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. / log.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61701" y="3340403"/>
            <a:ext cx="1293790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inform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. /  log.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8318866" y="2857824"/>
            <a:ext cx="1204843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Juriste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OAC</a:t>
            </a:r>
          </a:p>
        </p:txBody>
      </p:sp>
      <p:sp>
        <p:nvSpPr>
          <p:cNvPr id="140" name="Rechteck 139"/>
          <p:cNvSpPr/>
          <p:nvPr/>
        </p:nvSpPr>
        <p:spPr>
          <a:xfrm>
            <a:off x="649984" y="3348303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 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Porte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parole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41" name="Rechteck 140"/>
          <p:cNvSpPr/>
          <p:nvPr/>
        </p:nvSpPr>
        <p:spPr>
          <a:xfrm>
            <a:off x="649984" y="4296370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fr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649984" y="4780775"/>
            <a:ext cx="148206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JI OAC</a:t>
            </a:r>
          </a:p>
        </p:txBody>
      </p:sp>
      <p:sp>
        <p:nvSpPr>
          <p:cNvPr id="148" name="Rechteck 147"/>
          <p:cNvSpPr/>
          <p:nvPr/>
        </p:nvSpPr>
        <p:spPr>
          <a:xfrm>
            <a:off x="8318866" y="3336198"/>
            <a:ext cx="1204843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Juriste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OAC</a:t>
            </a:r>
          </a:p>
        </p:txBody>
      </p:sp>
      <p:sp>
        <p:nvSpPr>
          <p:cNvPr id="149" name="Rechteck 148"/>
          <p:cNvSpPr/>
          <p:nvPr/>
        </p:nvSpPr>
        <p:spPr>
          <a:xfrm>
            <a:off x="4538900" y="3822644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 en 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0" name="Rechteck 149"/>
          <p:cNvSpPr/>
          <p:nvPr/>
        </p:nvSpPr>
        <p:spPr>
          <a:xfrm>
            <a:off x="4538900" y="4308046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 en 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1" name="Rechteck 150"/>
          <p:cNvSpPr/>
          <p:nvPr/>
        </p:nvSpPr>
        <p:spPr>
          <a:xfrm>
            <a:off x="4538900" y="4793448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 en 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2" name="Rechteck 151"/>
          <p:cNvSpPr/>
          <p:nvPr/>
        </p:nvSpPr>
        <p:spPr>
          <a:xfrm>
            <a:off x="4538900" y="5278850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en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3" name="Rechteck 152"/>
          <p:cNvSpPr/>
          <p:nvPr/>
        </p:nvSpPr>
        <p:spPr>
          <a:xfrm>
            <a:off x="4538900" y="5764254"/>
            <a:ext cx="127544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Spécialiste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en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chancellerie</a:t>
            </a:r>
            <a:endParaRPr lang="de-CH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5" name="Rechteck 154"/>
          <p:cNvSpPr/>
          <p:nvPr/>
        </p:nvSpPr>
        <p:spPr>
          <a:xfrm>
            <a:off x="5197261" y="1699568"/>
            <a:ext cx="1769947" cy="377041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des services centraux</a:t>
            </a:r>
          </a:p>
        </p:txBody>
      </p:sp>
      <p:sp>
        <p:nvSpPr>
          <p:cNvPr id="156" name="Textfeld 155"/>
          <p:cNvSpPr txBox="1"/>
          <p:nvPr/>
        </p:nvSpPr>
        <p:spPr>
          <a:xfrm>
            <a:off x="2432650" y="375807"/>
            <a:ext cx="7131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3200" b="1" dirty="0">
                <a:solidFill>
                  <a:srgbClr val="7030A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Office de </a:t>
            </a:r>
            <a:r>
              <a:rPr lang="de-CH" sz="3200" b="1" dirty="0" err="1">
                <a:solidFill>
                  <a:srgbClr val="7030A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l'auditeur</a:t>
            </a:r>
            <a:r>
              <a:rPr lang="de-CH" sz="3200" b="1" dirty="0">
                <a:solidFill>
                  <a:srgbClr val="7030A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en chef</a:t>
            </a:r>
          </a:p>
        </p:txBody>
      </p:sp>
      <p:cxnSp>
        <p:nvCxnSpPr>
          <p:cNvPr id="160" name="Gewinkelter Verbinder 159"/>
          <p:cNvCxnSpPr>
            <a:cxnSpLocks/>
            <a:stCxn id="155" idx="2"/>
            <a:endCxn id="42" idx="1"/>
          </p:cNvCxnSpPr>
          <p:nvPr/>
        </p:nvCxnSpPr>
        <p:spPr>
          <a:xfrm rot="5400000">
            <a:off x="1673965" y="1052629"/>
            <a:ext cx="3384291" cy="5432251"/>
          </a:xfrm>
          <a:prstGeom prst="bentConnector4">
            <a:avLst>
              <a:gd name="adj1" fmla="val 4047"/>
              <a:gd name="adj2" fmla="val 104208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Gewinkelter Verbinder 162"/>
          <p:cNvCxnSpPr>
            <a:cxnSpLocks/>
            <a:stCxn id="155" idx="2"/>
            <a:endCxn id="78" idx="0"/>
          </p:cNvCxnSpPr>
          <p:nvPr/>
        </p:nvCxnSpPr>
        <p:spPr>
          <a:xfrm rot="16200000" flipH="1">
            <a:off x="8202221" y="-43378"/>
            <a:ext cx="278862" cy="4518835"/>
          </a:xfrm>
          <a:prstGeom prst="bentConnector3">
            <a:avLst>
              <a:gd name="adj1" fmla="val 50000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Gewinkelter Verbinder 168"/>
          <p:cNvCxnSpPr>
            <a:cxnSpLocks/>
            <a:stCxn id="70" idx="1"/>
            <a:endCxn id="153" idx="1"/>
          </p:cNvCxnSpPr>
          <p:nvPr/>
        </p:nvCxnSpPr>
        <p:spPr>
          <a:xfrm rot="10800000" flipH="1" flipV="1">
            <a:off x="4347314" y="2556346"/>
            <a:ext cx="191586" cy="3406621"/>
          </a:xfrm>
          <a:prstGeom prst="bentConnector3">
            <a:avLst>
              <a:gd name="adj1" fmla="val -119320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Gewinkelter Verbinder 174"/>
          <p:cNvCxnSpPr>
            <a:cxnSpLocks/>
            <a:stCxn id="66" idx="1"/>
            <a:endCxn id="120" idx="1"/>
          </p:cNvCxnSpPr>
          <p:nvPr/>
        </p:nvCxnSpPr>
        <p:spPr>
          <a:xfrm rot="10800000" flipH="1" flipV="1">
            <a:off x="6188459" y="2560581"/>
            <a:ext cx="173241" cy="978535"/>
          </a:xfrm>
          <a:prstGeom prst="bentConnector3">
            <a:avLst>
              <a:gd name="adj1" fmla="val -131955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Gewinkelter Verbinder 177"/>
          <p:cNvCxnSpPr>
            <a:cxnSpLocks/>
            <a:stCxn id="74" idx="1"/>
            <a:endCxn id="148" idx="1"/>
          </p:cNvCxnSpPr>
          <p:nvPr/>
        </p:nvCxnSpPr>
        <p:spPr>
          <a:xfrm rot="10800000" flipH="1" flipV="1">
            <a:off x="8059876" y="2564816"/>
            <a:ext cx="258989" cy="967103"/>
          </a:xfrm>
          <a:prstGeom prst="bentConnector3">
            <a:avLst>
              <a:gd name="adj1" fmla="val -88266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Gewinkelter Verbinder 182"/>
          <p:cNvCxnSpPr>
            <a:cxnSpLocks/>
            <a:stCxn id="78" idx="1"/>
            <a:endCxn id="110" idx="1"/>
          </p:cNvCxnSpPr>
          <p:nvPr/>
        </p:nvCxnSpPr>
        <p:spPr>
          <a:xfrm rot="10800000" flipH="1" flipV="1">
            <a:off x="9867554" y="2569051"/>
            <a:ext cx="164468" cy="970066"/>
          </a:xfrm>
          <a:prstGeom prst="bentConnector3">
            <a:avLst>
              <a:gd name="adj1" fmla="val -110037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Gerade Verbindung mit Pfeil 187"/>
          <p:cNvCxnSpPr>
            <a:cxnSpLocks/>
            <a:stCxn id="116" idx="1"/>
          </p:cNvCxnSpPr>
          <p:nvPr/>
        </p:nvCxnSpPr>
        <p:spPr>
          <a:xfrm flipH="1">
            <a:off x="5962650" y="3053546"/>
            <a:ext cx="399051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Gerade Verbindung mit Pfeil 190"/>
          <p:cNvCxnSpPr>
            <a:cxnSpLocks/>
            <a:stCxn id="106" idx="1"/>
          </p:cNvCxnSpPr>
          <p:nvPr/>
        </p:nvCxnSpPr>
        <p:spPr>
          <a:xfrm flipH="1">
            <a:off x="9686925" y="3057705"/>
            <a:ext cx="345098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Gerade Verbindung mit Pfeil 192"/>
          <p:cNvCxnSpPr>
            <a:cxnSpLocks/>
            <a:stCxn id="126" idx="1"/>
          </p:cNvCxnSpPr>
          <p:nvPr/>
        </p:nvCxnSpPr>
        <p:spPr>
          <a:xfrm flipH="1">
            <a:off x="7831931" y="3053546"/>
            <a:ext cx="486935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Gerade Verbindung mit Pfeil 194"/>
          <p:cNvCxnSpPr>
            <a:cxnSpLocks/>
            <a:stCxn id="34" idx="2"/>
            <a:endCxn id="155" idx="0"/>
          </p:cNvCxnSpPr>
          <p:nvPr/>
        </p:nvCxnSpPr>
        <p:spPr>
          <a:xfrm flipH="1">
            <a:off x="6082235" y="1542317"/>
            <a:ext cx="5430" cy="157251"/>
          </a:xfrm>
          <a:prstGeom prst="straightConnector1">
            <a:avLst/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Gerade Verbindung mit Pfeil 197"/>
          <p:cNvCxnSpPr>
            <a:cxnSpLocks/>
            <a:stCxn id="96" idx="1"/>
          </p:cNvCxnSpPr>
          <p:nvPr/>
        </p:nvCxnSpPr>
        <p:spPr>
          <a:xfrm flipH="1">
            <a:off x="4114800" y="3053546"/>
            <a:ext cx="424100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Gerade Verbindung mit Pfeil 199"/>
          <p:cNvCxnSpPr>
            <a:cxnSpLocks/>
            <a:stCxn id="99" idx="1"/>
          </p:cNvCxnSpPr>
          <p:nvPr/>
        </p:nvCxnSpPr>
        <p:spPr>
          <a:xfrm flipH="1">
            <a:off x="4119563" y="3535956"/>
            <a:ext cx="419337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 Verbindung mit Pfeil 201"/>
          <p:cNvCxnSpPr>
            <a:cxnSpLocks/>
            <a:stCxn id="149" idx="1"/>
          </p:cNvCxnSpPr>
          <p:nvPr/>
        </p:nvCxnSpPr>
        <p:spPr>
          <a:xfrm flipH="1">
            <a:off x="4119563" y="4021358"/>
            <a:ext cx="419337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Gerade Verbindung mit Pfeil 203"/>
          <p:cNvCxnSpPr>
            <a:cxnSpLocks/>
            <a:stCxn id="150" idx="1"/>
          </p:cNvCxnSpPr>
          <p:nvPr/>
        </p:nvCxnSpPr>
        <p:spPr>
          <a:xfrm flipH="1">
            <a:off x="4112419" y="4506760"/>
            <a:ext cx="426481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Gerade Verbindung mit Pfeil 205"/>
          <p:cNvCxnSpPr>
            <a:cxnSpLocks/>
            <a:stCxn id="151" idx="1"/>
          </p:cNvCxnSpPr>
          <p:nvPr/>
        </p:nvCxnSpPr>
        <p:spPr>
          <a:xfrm flipH="1">
            <a:off x="4121944" y="4992162"/>
            <a:ext cx="416956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erade Verbindung mit Pfeil 207"/>
          <p:cNvCxnSpPr>
            <a:cxnSpLocks/>
            <a:stCxn id="152" idx="1"/>
          </p:cNvCxnSpPr>
          <p:nvPr/>
        </p:nvCxnSpPr>
        <p:spPr>
          <a:xfrm flipH="1">
            <a:off x="4121944" y="5477564"/>
            <a:ext cx="416956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Gerade Verbindung mit Pfeil 212"/>
          <p:cNvCxnSpPr>
            <a:cxnSpLocks/>
            <a:stCxn id="58" idx="1"/>
          </p:cNvCxnSpPr>
          <p:nvPr/>
        </p:nvCxnSpPr>
        <p:spPr>
          <a:xfrm flipH="1">
            <a:off x="419100" y="2559185"/>
            <a:ext cx="234083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Gerade Verbindung mit Pfeil 216"/>
          <p:cNvCxnSpPr>
            <a:cxnSpLocks/>
            <a:stCxn id="50" idx="1"/>
          </p:cNvCxnSpPr>
          <p:nvPr/>
        </p:nvCxnSpPr>
        <p:spPr>
          <a:xfrm flipH="1">
            <a:off x="419100" y="3059620"/>
            <a:ext cx="230884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Gerade Verbindung mit Pfeil 220"/>
          <p:cNvCxnSpPr>
            <a:cxnSpLocks/>
            <a:stCxn id="140" idx="1"/>
          </p:cNvCxnSpPr>
          <p:nvPr/>
        </p:nvCxnSpPr>
        <p:spPr>
          <a:xfrm flipH="1" flipV="1">
            <a:off x="419100" y="3543300"/>
            <a:ext cx="230884" cy="725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Gerade Verbindung mit Pfeil 222"/>
          <p:cNvCxnSpPr>
            <a:cxnSpLocks/>
            <a:stCxn id="46" idx="1"/>
          </p:cNvCxnSpPr>
          <p:nvPr/>
        </p:nvCxnSpPr>
        <p:spPr>
          <a:xfrm flipH="1" flipV="1">
            <a:off x="419100" y="4007686"/>
            <a:ext cx="230884" cy="1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Gerade Verbindung mit Pfeil 225"/>
          <p:cNvCxnSpPr>
            <a:cxnSpLocks/>
            <a:stCxn id="141" idx="1"/>
          </p:cNvCxnSpPr>
          <p:nvPr/>
        </p:nvCxnSpPr>
        <p:spPr>
          <a:xfrm flipH="1">
            <a:off x="419100" y="4492092"/>
            <a:ext cx="230884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Gerade Verbindung mit Pfeil 227"/>
          <p:cNvCxnSpPr>
            <a:cxnSpLocks/>
            <a:stCxn id="142" idx="1"/>
          </p:cNvCxnSpPr>
          <p:nvPr/>
        </p:nvCxnSpPr>
        <p:spPr>
          <a:xfrm flipH="1">
            <a:off x="419100" y="4976497"/>
            <a:ext cx="230884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Gerade Verbindung mit Pfeil 235"/>
          <p:cNvCxnSpPr>
            <a:cxnSpLocks/>
            <a:stCxn id="70" idx="0"/>
          </p:cNvCxnSpPr>
          <p:nvPr/>
        </p:nvCxnSpPr>
        <p:spPr>
          <a:xfrm flipH="1" flipV="1">
            <a:off x="5080829" y="2216039"/>
            <a:ext cx="1" cy="126728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Gerade Verbindung mit Pfeil 237"/>
          <p:cNvCxnSpPr>
            <a:cxnSpLocks/>
            <a:stCxn id="66" idx="0"/>
          </p:cNvCxnSpPr>
          <p:nvPr/>
        </p:nvCxnSpPr>
        <p:spPr>
          <a:xfrm flipV="1">
            <a:off x="6921976" y="2216039"/>
            <a:ext cx="0" cy="130963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Gerade Verbindung mit Pfeil 239"/>
          <p:cNvCxnSpPr>
            <a:cxnSpLocks/>
            <a:stCxn id="74" idx="0"/>
          </p:cNvCxnSpPr>
          <p:nvPr/>
        </p:nvCxnSpPr>
        <p:spPr>
          <a:xfrm flipV="1">
            <a:off x="8791793" y="2216039"/>
            <a:ext cx="0" cy="135198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 Verbindung mit Pfeil 114">
            <a:extLst>
              <a:ext uri="{FF2B5EF4-FFF2-40B4-BE49-F238E27FC236}">
                <a16:creationId xmlns:a16="http://schemas.microsoft.com/office/drawing/2014/main" id="{7D7C57B3-C9D1-4871-AE44-648937826187}"/>
              </a:ext>
            </a:extLst>
          </p:cNvPr>
          <p:cNvCxnSpPr>
            <a:cxnSpLocks/>
          </p:cNvCxnSpPr>
          <p:nvPr/>
        </p:nvCxnSpPr>
        <p:spPr>
          <a:xfrm flipH="1" flipV="1">
            <a:off x="3247517" y="2221002"/>
            <a:ext cx="1" cy="126728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698747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Präsentation Militärjustiz.potx" id="{57998C86-CAB1-48AC-99F2-A48122D39963}" vid="{76E18EBA-38E2-48C7-8751-875280B8C9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PPT-Präsentation Militärjustiz</Template>
  <TotalTime>0</TotalTime>
  <Words>106</Words>
  <Application>Microsoft Office PowerPoint</Application>
  <PresentationFormat>Breitbild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PowerPoint-Präsentation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der Militärjustiz</dc:title>
  <dc:creator>Immenhauser Martin OA</dc:creator>
  <cp:lastModifiedBy>Immenhauser Martin OA</cp:lastModifiedBy>
  <cp:revision>28</cp:revision>
  <cp:lastPrinted>2021-11-24T07:13:46Z</cp:lastPrinted>
  <dcterms:created xsi:type="dcterms:W3CDTF">2021-11-18T14:03:44Z</dcterms:created>
  <dcterms:modified xsi:type="dcterms:W3CDTF">2024-02-02T15:11:28Z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8782F704-8CB9-47D8-96BF-C1218E6538D1</vt:lpwstr>
  </property>
  <property fmtid="{D5CDD505-2E9C-101B-9397-08002B2CF9AE}" pid="3" name="ArticulatePath">
    <vt:lpwstr>Organigramm Oberauditorat (f)</vt:lpwstr>
  </property>
</Properties>
</file>