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9933FF"/>
    <a:srgbClr val="990033"/>
    <a:srgbClr val="D60093"/>
    <a:srgbClr val="660066"/>
    <a:srgbClr val="FF3399"/>
    <a:srgbClr val="000000"/>
    <a:srgbClr val="800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642" y="2315375"/>
            <a:ext cx="9144000" cy="2387600"/>
          </a:xfrm>
        </p:spPr>
        <p:txBody>
          <a:bodyPr anchor="t" anchorCtr="0"/>
          <a:lstStyle>
            <a:lvl1pPr algn="l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642" y="5198670"/>
            <a:ext cx="9144000" cy="1080688"/>
          </a:xfrm>
        </p:spPr>
        <p:txBody>
          <a:bodyPr>
            <a:noAutofit/>
          </a:bodyPr>
          <a:lstStyle>
            <a:lvl1pPr marL="0" indent="0" algn="l">
              <a:buNone/>
              <a:defRPr sz="3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632055" y="49275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6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050" y="585788"/>
            <a:ext cx="10191750" cy="1104900"/>
          </a:xfrm>
        </p:spPr>
        <p:txBody>
          <a:bodyPr anchor="t" anchorCtr="0"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050" y="1690688"/>
            <a:ext cx="10191750" cy="4486275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B2DC2-2436-4022-AC9C-A5A20B09427F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306832" y="63706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1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4CB9A-386A-404B-B176-312302C6E49A}" type="datetimeFigureOut">
              <a:rPr lang="de-CH" smtClean="0"/>
              <a:t>30.06.2025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388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620"/>
            <a:ext cx="9144000" cy="798760"/>
          </a:xfrm>
        </p:spPr>
        <p:txBody>
          <a:bodyPr>
            <a:normAutofit/>
          </a:bodyPr>
          <a:lstStyle/>
          <a:p>
            <a:pPr algn="ctr"/>
            <a:r>
              <a:rPr lang="de-CH" sz="2400" dirty="0">
                <a:solidFill>
                  <a:srgbClr val="7030A0"/>
                </a:solidFill>
                <a:latin typeface="Arial" panose="020B0604020202020204" pitchFamily="34" charset="0"/>
              </a:rPr>
              <a:t>Organisation der Militärjustiz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401D28AE-93BF-4321-B726-6F9E6E423DC8}"/>
              </a:ext>
            </a:extLst>
          </p:cNvPr>
          <p:cNvGrpSpPr/>
          <p:nvPr/>
        </p:nvGrpSpPr>
        <p:grpSpPr>
          <a:xfrm>
            <a:off x="595934" y="1294179"/>
            <a:ext cx="10953211" cy="5092822"/>
            <a:chOff x="595934" y="1294179"/>
            <a:chExt cx="10953211" cy="5092822"/>
          </a:xfrm>
        </p:grpSpPr>
        <p:sp>
          <p:nvSpPr>
            <p:cNvPr id="4" name="Abgerundetes Rechteck 3"/>
            <p:cNvSpPr/>
            <p:nvPr/>
          </p:nvSpPr>
          <p:spPr>
            <a:xfrm>
              <a:off x="595934" y="2530094"/>
              <a:ext cx="4904117" cy="966159"/>
            </a:xfrm>
            <a:prstGeom prst="roundRect">
              <a:avLst/>
            </a:prstGeom>
            <a:solidFill>
              <a:srgbClr val="9933FF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Militärkassationsgericht</a:t>
              </a:r>
              <a:endPara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" name="Gruppieren 7"/>
            <p:cNvGrpSpPr/>
            <p:nvPr/>
          </p:nvGrpSpPr>
          <p:grpSpPr>
            <a:xfrm>
              <a:off x="595934" y="3975468"/>
              <a:ext cx="4904117" cy="966159"/>
              <a:chOff x="414065" y="3631721"/>
              <a:chExt cx="4904117" cy="966159"/>
            </a:xfrm>
            <a:solidFill>
              <a:srgbClr val="D60093"/>
            </a:solidFill>
          </p:grpSpPr>
          <p:sp>
            <p:nvSpPr>
              <p:cNvPr id="5" name="Abgerundetes Rechteck 4"/>
              <p:cNvSpPr/>
              <p:nvPr/>
            </p:nvSpPr>
            <p:spPr>
              <a:xfrm>
                <a:off x="414065" y="3631721"/>
                <a:ext cx="1587261" cy="966159"/>
              </a:xfrm>
              <a:prstGeom prst="roundRect">
                <a:avLst/>
              </a:prstGeom>
              <a:solidFill>
                <a:srgbClr val="FF3399">
                  <a:alpha val="30196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Tribunal militaire </a:t>
                </a:r>
                <a:r>
                  <a:rPr lang="de-CH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d’appel</a:t>
                </a:r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</a:p>
            </p:txBody>
          </p:sp>
          <p:sp>
            <p:nvSpPr>
              <p:cNvPr id="6" name="Abgerundetes Rechteck 5"/>
              <p:cNvSpPr/>
              <p:nvPr/>
            </p:nvSpPr>
            <p:spPr>
              <a:xfrm>
                <a:off x="3730921" y="3631721"/>
                <a:ext cx="1587261" cy="966159"/>
              </a:xfrm>
              <a:prstGeom prst="roundRect">
                <a:avLst/>
              </a:prstGeom>
              <a:solidFill>
                <a:srgbClr val="FF3399">
                  <a:alpha val="30196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Tribunale </a:t>
                </a:r>
                <a:r>
                  <a:rPr lang="de-CH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militare</a:t>
                </a:r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d’appello</a:t>
                </a:r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</a:t>
                </a:r>
              </a:p>
            </p:txBody>
          </p:sp>
          <p:sp>
            <p:nvSpPr>
              <p:cNvPr id="7" name="Abgerundetes Rechteck 6"/>
              <p:cNvSpPr/>
              <p:nvPr/>
            </p:nvSpPr>
            <p:spPr>
              <a:xfrm>
                <a:off x="2072493" y="3631721"/>
                <a:ext cx="1587261" cy="966159"/>
              </a:xfrm>
              <a:prstGeom prst="roundRect">
                <a:avLst/>
              </a:prstGeom>
              <a:solidFill>
                <a:srgbClr val="FF3399">
                  <a:alpha val="30196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Militär-</a:t>
                </a:r>
                <a:r>
                  <a:rPr lang="de-CH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appellations</a:t>
                </a:r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-gericht 2</a:t>
                </a:r>
              </a:p>
            </p:txBody>
          </p:sp>
        </p:grpSp>
        <p:grpSp>
          <p:nvGrpSpPr>
            <p:cNvPr id="9" name="Gruppieren 8"/>
            <p:cNvGrpSpPr/>
            <p:nvPr/>
          </p:nvGrpSpPr>
          <p:grpSpPr>
            <a:xfrm>
              <a:off x="6645028" y="3794492"/>
              <a:ext cx="4904117" cy="966159"/>
              <a:chOff x="414065" y="3631721"/>
              <a:chExt cx="4904117" cy="966159"/>
            </a:xfrm>
            <a:solidFill>
              <a:srgbClr val="660066"/>
            </a:solidFill>
          </p:grpSpPr>
          <p:sp>
            <p:nvSpPr>
              <p:cNvPr id="10" name="Abgerundetes Rechteck 9"/>
              <p:cNvSpPr/>
              <p:nvPr/>
            </p:nvSpPr>
            <p:spPr>
              <a:xfrm>
                <a:off x="414065" y="3631721"/>
                <a:ext cx="1587261" cy="966159"/>
              </a:xfrm>
              <a:prstGeom prst="roundRect">
                <a:avLst/>
              </a:prstGeom>
              <a:solidFill>
                <a:srgbClr val="D6009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Région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de </a:t>
                </a:r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juges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>
                    <a:latin typeface="Arial Narrow" panose="020B0606020202030204" pitchFamily="34" charset="0"/>
                    <a:cs typeface="Arial" panose="020B0604020202020204" pitchFamily="34" charset="0"/>
                  </a:rPr>
                  <a:t>d’instruction 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" name="Abgerundetes Rechteck 10"/>
              <p:cNvSpPr/>
              <p:nvPr/>
            </p:nvSpPr>
            <p:spPr>
              <a:xfrm>
                <a:off x="3730921" y="3631721"/>
                <a:ext cx="1587261" cy="966159"/>
              </a:xfrm>
              <a:prstGeom prst="roundRect">
                <a:avLst/>
              </a:prstGeom>
              <a:solidFill>
                <a:srgbClr val="D6009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Regione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Giudici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istruttori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3</a:t>
                </a:r>
              </a:p>
            </p:txBody>
          </p:sp>
          <p:sp>
            <p:nvSpPr>
              <p:cNvPr id="12" name="Abgerundetes Rechteck 11"/>
              <p:cNvSpPr/>
              <p:nvPr/>
            </p:nvSpPr>
            <p:spPr>
              <a:xfrm>
                <a:off x="2072493" y="3631721"/>
                <a:ext cx="1587261" cy="966159"/>
              </a:xfrm>
              <a:prstGeom prst="roundRect">
                <a:avLst/>
              </a:prstGeom>
              <a:solidFill>
                <a:srgbClr val="D6009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Untersuchungs-</a:t>
                </a:r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richterregion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2</a:t>
                </a:r>
              </a:p>
            </p:txBody>
          </p:sp>
        </p:grpSp>
        <p:grpSp>
          <p:nvGrpSpPr>
            <p:cNvPr id="13" name="Gruppieren 12"/>
            <p:cNvGrpSpPr/>
            <p:nvPr/>
          </p:nvGrpSpPr>
          <p:grpSpPr>
            <a:xfrm>
              <a:off x="6645026" y="2530094"/>
              <a:ext cx="4904117" cy="966159"/>
              <a:chOff x="414065" y="3631721"/>
              <a:chExt cx="4904117" cy="966159"/>
            </a:xfrm>
            <a:solidFill>
              <a:srgbClr val="D60093"/>
            </a:solidFill>
          </p:grpSpPr>
          <p:sp>
            <p:nvSpPr>
              <p:cNvPr id="14" name="Abgerundetes Rechteck 13"/>
              <p:cNvSpPr/>
              <p:nvPr/>
            </p:nvSpPr>
            <p:spPr>
              <a:xfrm>
                <a:off x="414065" y="3631721"/>
                <a:ext cx="1587261" cy="966159"/>
              </a:xfrm>
              <a:prstGeom prst="roundRect">
                <a:avLst/>
              </a:prstGeom>
              <a:solidFill>
                <a:srgbClr val="9933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Région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d’auditeurs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1</a:t>
                </a:r>
              </a:p>
            </p:txBody>
          </p:sp>
          <p:sp>
            <p:nvSpPr>
              <p:cNvPr id="15" name="Abgerundetes Rechteck 14"/>
              <p:cNvSpPr/>
              <p:nvPr/>
            </p:nvSpPr>
            <p:spPr>
              <a:xfrm>
                <a:off x="3730921" y="3631721"/>
                <a:ext cx="1587261" cy="966159"/>
              </a:xfrm>
              <a:prstGeom prst="roundRect">
                <a:avLst/>
              </a:prstGeom>
              <a:solidFill>
                <a:srgbClr val="9933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Regione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Uditori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3</a:t>
                </a:r>
              </a:p>
            </p:txBody>
          </p:sp>
          <p:sp>
            <p:nvSpPr>
              <p:cNvPr id="16" name="Abgerundetes Rechteck 15"/>
              <p:cNvSpPr/>
              <p:nvPr/>
            </p:nvSpPr>
            <p:spPr>
              <a:xfrm>
                <a:off x="2072493" y="3631721"/>
                <a:ext cx="1587261" cy="966159"/>
              </a:xfrm>
              <a:prstGeom prst="roundRect">
                <a:avLst/>
              </a:prstGeom>
              <a:solidFill>
                <a:srgbClr val="9933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Auditoren-</a:t>
                </a:r>
              </a:p>
              <a:p>
                <a:pPr algn="ctr"/>
                <a:r>
                  <a:rPr lang="de-CH" dirty="0" err="1">
                    <a:latin typeface="Arial Narrow" panose="020B0606020202030204" pitchFamily="34" charset="0"/>
                    <a:cs typeface="Arial" panose="020B0604020202020204" pitchFamily="34" charset="0"/>
                  </a:rPr>
                  <a:t>region</a:t>
                </a:r>
                <a:r>
                  <a:rPr lang="de-CH" dirty="0">
                    <a:latin typeface="Arial Narrow" panose="020B0606020202030204" pitchFamily="34" charset="0"/>
                    <a:cs typeface="Arial" panose="020B0604020202020204" pitchFamily="34" charset="0"/>
                  </a:rPr>
                  <a:t> 2</a:t>
                </a:r>
              </a:p>
            </p:txBody>
          </p:sp>
        </p:grpSp>
        <p:grpSp>
          <p:nvGrpSpPr>
            <p:cNvPr id="17" name="Gruppieren 16"/>
            <p:cNvGrpSpPr/>
            <p:nvPr/>
          </p:nvGrpSpPr>
          <p:grpSpPr>
            <a:xfrm>
              <a:off x="595934" y="5420841"/>
              <a:ext cx="4904117" cy="966159"/>
              <a:chOff x="414065" y="3631721"/>
              <a:chExt cx="4904117" cy="966159"/>
            </a:xfrm>
            <a:solidFill>
              <a:srgbClr val="660066"/>
            </a:solidFill>
          </p:grpSpPr>
          <p:sp>
            <p:nvSpPr>
              <p:cNvPr id="18" name="Abgerundetes Rechteck 17"/>
              <p:cNvSpPr/>
              <p:nvPr/>
            </p:nvSpPr>
            <p:spPr>
              <a:xfrm>
                <a:off x="414065" y="3631721"/>
                <a:ext cx="1587261" cy="966159"/>
              </a:xfrm>
              <a:prstGeom prst="roundRect">
                <a:avLst/>
              </a:prstGeom>
              <a:solidFill>
                <a:srgbClr val="990033">
                  <a:alpha val="30196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Tribunal militaire 1 </a:t>
                </a:r>
              </a:p>
            </p:txBody>
          </p:sp>
          <p:sp>
            <p:nvSpPr>
              <p:cNvPr id="19" name="Abgerundetes Rechteck 18"/>
              <p:cNvSpPr/>
              <p:nvPr/>
            </p:nvSpPr>
            <p:spPr>
              <a:xfrm>
                <a:off x="3730921" y="3631721"/>
                <a:ext cx="1587261" cy="966159"/>
              </a:xfrm>
              <a:prstGeom prst="roundRect">
                <a:avLst/>
              </a:prstGeom>
              <a:solidFill>
                <a:srgbClr val="990033">
                  <a:alpha val="30196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Tribunale </a:t>
                </a:r>
                <a:r>
                  <a:rPr lang="de-CH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militare</a:t>
                </a:r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</a:t>
                </a:r>
              </a:p>
            </p:txBody>
          </p:sp>
          <p:sp>
            <p:nvSpPr>
              <p:cNvPr id="20" name="Abgerundetes Rechteck 19"/>
              <p:cNvSpPr/>
              <p:nvPr/>
            </p:nvSpPr>
            <p:spPr>
              <a:xfrm>
                <a:off x="2072493" y="3631721"/>
                <a:ext cx="1587261" cy="966159"/>
              </a:xfrm>
              <a:prstGeom prst="roundRect">
                <a:avLst/>
              </a:prstGeom>
              <a:solidFill>
                <a:srgbClr val="990033">
                  <a:alpha val="30196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Militär-gericht 2</a:t>
                </a:r>
              </a:p>
            </p:txBody>
          </p:sp>
        </p:grpSp>
        <p:grpSp>
          <p:nvGrpSpPr>
            <p:cNvPr id="22" name="Gruppieren 21"/>
            <p:cNvGrpSpPr/>
            <p:nvPr/>
          </p:nvGrpSpPr>
          <p:grpSpPr>
            <a:xfrm>
              <a:off x="6645027" y="5058891"/>
              <a:ext cx="4904117" cy="966159"/>
              <a:chOff x="414065" y="3631721"/>
              <a:chExt cx="4904117" cy="966159"/>
            </a:xfrm>
            <a:solidFill>
              <a:srgbClr val="660066"/>
            </a:solidFill>
          </p:grpSpPr>
          <p:sp>
            <p:nvSpPr>
              <p:cNvPr id="23" name="Abgerundetes Rechteck 22"/>
              <p:cNvSpPr/>
              <p:nvPr/>
            </p:nvSpPr>
            <p:spPr>
              <a:xfrm>
                <a:off x="414065" y="3631721"/>
                <a:ext cx="1587261" cy="966159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>
                    <a:latin typeface="Arial Narrow" panose="020B0606020202030204" pitchFamily="34" charset="0"/>
                  </a:rPr>
                  <a:t>Auslandseinsätze</a:t>
                </a:r>
                <a:endParaRPr lang="de-CH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4" name="Abgerundetes Rechteck 23"/>
              <p:cNvSpPr/>
              <p:nvPr/>
            </p:nvSpPr>
            <p:spPr>
              <a:xfrm>
                <a:off x="3730921" y="3631721"/>
                <a:ext cx="1587261" cy="966159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>
                    <a:latin typeface="Arial Narrow" panose="020B0606020202030204" pitchFamily="34" charset="0"/>
                  </a:rPr>
                  <a:t>Sexualdelikte</a:t>
                </a:r>
              </a:p>
            </p:txBody>
          </p:sp>
          <p:sp>
            <p:nvSpPr>
              <p:cNvPr id="25" name="Abgerundetes Rechteck 24"/>
              <p:cNvSpPr/>
              <p:nvPr/>
            </p:nvSpPr>
            <p:spPr>
              <a:xfrm>
                <a:off x="2072493" y="3631721"/>
                <a:ext cx="1587261" cy="966159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de-CH" dirty="0">
                    <a:latin typeface="Arial Narrow" panose="020B0606020202030204" pitchFamily="34" charset="0"/>
                  </a:rPr>
                  <a:t>Militärjustiz  Luftwaffe</a:t>
                </a:r>
              </a:p>
            </p:txBody>
          </p:sp>
        </p:grpSp>
        <p:cxnSp>
          <p:nvCxnSpPr>
            <p:cNvPr id="29" name="Gerade Verbindung mit Pfeil 28"/>
            <p:cNvCxnSpPr>
              <a:stCxn id="20" idx="0"/>
              <a:endCxn id="7" idx="2"/>
            </p:cNvCxnSpPr>
            <p:nvPr/>
          </p:nvCxnSpPr>
          <p:spPr>
            <a:xfrm flipV="1">
              <a:off x="3047993" y="4941627"/>
              <a:ext cx="0" cy="479214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mit Pfeil 32"/>
            <p:cNvCxnSpPr>
              <a:stCxn id="19" idx="0"/>
              <a:endCxn id="6" idx="2"/>
            </p:cNvCxnSpPr>
            <p:nvPr/>
          </p:nvCxnSpPr>
          <p:spPr>
            <a:xfrm flipV="1">
              <a:off x="4706421" y="4941627"/>
              <a:ext cx="0" cy="479214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mit Pfeil 34"/>
            <p:cNvCxnSpPr>
              <a:stCxn id="18" idx="0"/>
              <a:endCxn id="5" idx="2"/>
            </p:cNvCxnSpPr>
            <p:nvPr/>
          </p:nvCxnSpPr>
          <p:spPr>
            <a:xfrm flipV="1">
              <a:off x="1389565" y="4941627"/>
              <a:ext cx="0" cy="479214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mit Pfeil 36"/>
            <p:cNvCxnSpPr>
              <a:stCxn id="5" idx="0"/>
            </p:cNvCxnSpPr>
            <p:nvPr/>
          </p:nvCxnSpPr>
          <p:spPr>
            <a:xfrm flipV="1">
              <a:off x="1389565" y="3496254"/>
              <a:ext cx="0" cy="479214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mit Pfeil 40"/>
            <p:cNvCxnSpPr>
              <a:stCxn id="7" idx="0"/>
              <a:endCxn id="4" idx="2"/>
            </p:cNvCxnSpPr>
            <p:nvPr/>
          </p:nvCxnSpPr>
          <p:spPr>
            <a:xfrm flipV="1">
              <a:off x="3047993" y="3496253"/>
              <a:ext cx="0" cy="479215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mit Pfeil 42"/>
            <p:cNvCxnSpPr>
              <a:stCxn id="6" idx="0"/>
            </p:cNvCxnSpPr>
            <p:nvPr/>
          </p:nvCxnSpPr>
          <p:spPr>
            <a:xfrm flipV="1">
              <a:off x="4706421" y="3496253"/>
              <a:ext cx="0" cy="479215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Abgerundetes Rechteck 43"/>
            <p:cNvSpPr/>
            <p:nvPr/>
          </p:nvSpPr>
          <p:spPr>
            <a:xfrm>
              <a:off x="6645026" y="6145821"/>
              <a:ext cx="4904117" cy="2411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700" dirty="0">
                  <a:latin typeface="Arial Narrow" panose="020B0606020202030204" pitchFamily="34" charset="0"/>
                </a:rPr>
                <a:t>Fachbereiche </a:t>
              </a:r>
            </a:p>
          </p:txBody>
        </p:sp>
        <p:sp>
          <p:nvSpPr>
            <p:cNvPr id="45" name="Abgerundetes Rechteck 44"/>
            <p:cNvSpPr/>
            <p:nvPr/>
          </p:nvSpPr>
          <p:spPr>
            <a:xfrm>
              <a:off x="4857750" y="1294179"/>
              <a:ext cx="2476500" cy="914400"/>
            </a:xfrm>
            <a:prstGeom prst="roundRect">
              <a:avLst/>
            </a:prstGeom>
            <a:solidFill>
              <a:srgbClr val="99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b="1" dirty="0">
                  <a:latin typeface="Arial" panose="020B0604020202020204" pitchFamily="34" charset="0"/>
                  <a:cs typeface="Arial" panose="020B0604020202020204" pitchFamily="34" charset="0"/>
                </a:rPr>
                <a:t>Oberauditor</a:t>
              </a:r>
            </a:p>
          </p:txBody>
        </p:sp>
        <p:sp>
          <p:nvSpPr>
            <p:cNvPr id="46" name="Abgerundetes Rechteck 45"/>
            <p:cNvSpPr/>
            <p:nvPr/>
          </p:nvSpPr>
          <p:spPr>
            <a:xfrm>
              <a:off x="9072643" y="1294179"/>
              <a:ext cx="2476500" cy="91440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>
                  <a:latin typeface="Arial Narrow" panose="020B0606020202030204" pitchFamily="34" charset="0"/>
                  <a:cs typeface="Arial" panose="020B0604020202020204" pitchFamily="34" charset="0"/>
                </a:rPr>
                <a:t>Stab OA</a:t>
              </a:r>
            </a:p>
          </p:txBody>
        </p:sp>
        <p:cxnSp>
          <p:nvCxnSpPr>
            <p:cNvPr id="53" name="Gewinkelter Verbinder 52"/>
            <p:cNvCxnSpPr>
              <a:stCxn id="45" idx="2"/>
              <a:endCxn id="15" idx="0"/>
            </p:cNvCxnSpPr>
            <p:nvPr/>
          </p:nvCxnSpPr>
          <p:spPr>
            <a:xfrm rot="16200000" flipH="1">
              <a:off x="8264999" y="39579"/>
              <a:ext cx="321515" cy="4659513"/>
            </a:xfrm>
            <a:prstGeom prst="bentConnector3">
              <a:avLst/>
            </a:prstGeom>
            <a:ln w="12700">
              <a:solidFill>
                <a:srgbClr val="99003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winkelter Verbinder 54"/>
            <p:cNvCxnSpPr>
              <a:stCxn id="45" idx="2"/>
              <a:endCxn id="11" idx="0"/>
            </p:cNvCxnSpPr>
            <p:nvPr/>
          </p:nvCxnSpPr>
          <p:spPr>
            <a:xfrm rot="16200000" flipH="1">
              <a:off x="7632801" y="671777"/>
              <a:ext cx="1585913" cy="4659515"/>
            </a:xfrm>
            <a:prstGeom prst="bentConnector3">
              <a:avLst>
                <a:gd name="adj1" fmla="val 90240"/>
              </a:avLst>
            </a:prstGeom>
            <a:ln w="12700">
              <a:solidFill>
                <a:srgbClr val="99003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Gewinkelter Verbinder 60"/>
            <p:cNvCxnSpPr>
              <a:stCxn id="45" idx="2"/>
              <a:endCxn id="24" idx="0"/>
            </p:cNvCxnSpPr>
            <p:nvPr/>
          </p:nvCxnSpPr>
          <p:spPr>
            <a:xfrm rot="16200000" flipH="1">
              <a:off x="7000601" y="1303978"/>
              <a:ext cx="2850312" cy="4659514"/>
            </a:xfrm>
            <a:prstGeom prst="bentConnector3">
              <a:avLst>
                <a:gd name="adj1" fmla="val 93777"/>
              </a:avLst>
            </a:prstGeom>
            <a:ln w="12700">
              <a:solidFill>
                <a:srgbClr val="99003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Gerader Verbinder 63"/>
            <p:cNvCxnSpPr>
              <a:stCxn id="10" idx="0"/>
            </p:cNvCxnSpPr>
            <p:nvPr/>
          </p:nvCxnSpPr>
          <p:spPr>
            <a:xfrm flipH="1" flipV="1">
              <a:off x="7438656" y="3645508"/>
              <a:ext cx="3" cy="148984"/>
            </a:xfrm>
            <a:prstGeom prst="line">
              <a:avLst/>
            </a:prstGeom>
            <a:ln w="12700">
              <a:solidFill>
                <a:srgbClr val="990033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Gerader Verbinder 65"/>
            <p:cNvCxnSpPr>
              <a:stCxn id="12" idx="0"/>
            </p:cNvCxnSpPr>
            <p:nvPr/>
          </p:nvCxnSpPr>
          <p:spPr>
            <a:xfrm flipH="1" flipV="1">
              <a:off x="9097084" y="3633734"/>
              <a:ext cx="3" cy="160758"/>
            </a:xfrm>
            <a:prstGeom prst="line">
              <a:avLst/>
            </a:prstGeom>
            <a:ln w="12700">
              <a:solidFill>
                <a:srgbClr val="990033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r Verbinder 67"/>
            <p:cNvCxnSpPr>
              <a:stCxn id="25" idx="0"/>
            </p:cNvCxnSpPr>
            <p:nvPr/>
          </p:nvCxnSpPr>
          <p:spPr>
            <a:xfrm flipH="1" flipV="1">
              <a:off x="9097084" y="4881421"/>
              <a:ext cx="2" cy="177470"/>
            </a:xfrm>
            <a:prstGeom prst="line">
              <a:avLst/>
            </a:prstGeom>
            <a:ln w="12700">
              <a:solidFill>
                <a:srgbClr val="990033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r Verbinder 69"/>
            <p:cNvCxnSpPr>
              <a:stCxn id="23" idx="0"/>
            </p:cNvCxnSpPr>
            <p:nvPr/>
          </p:nvCxnSpPr>
          <p:spPr>
            <a:xfrm flipH="1" flipV="1">
              <a:off x="7438656" y="4881421"/>
              <a:ext cx="2" cy="177470"/>
            </a:xfrm>
            <a:prstGeom prst="line">
              <a:avLst/>
            </a:prstGeom>
            <a:ln w="12700">
              <a:solidFill>
                <a:srgbClr val="990033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r Verbinder 71"/>
            <p:cNvCxnSpPr>
              <a:stCxn id="16" idx="0"/>
            </p:cNvCxnSpPr>
            <p:nvPr/>
          </p:nvCxnSpPr>
          <p:spPr>
            <a:xfrm flipH="1" flipV="1">
              <a:off x="9097084" y="2360980"/>
              <a:ext cx="1" cy="169114"/>
            </a:xfrm>
            <a:prstGeom prst="line">
              <a:avLst/>
            </a:prstGeom>
            <a:ln w="12700">
              <a:solidFill>
                <a:srgbClr val="990033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r Verbinder 73"/>
            <p:cNvCxnSpPr>
              <a:stCxn id="14" idx="0"/>
            </p:cNvCxnSpPr>
            <p:nvPr/>
          </p:nvCxnSpPr>
          <p:spPr>
            <a:xfrm flipH="1" flipV="1">
              <a:off x="7438656" y="2369334"/>
              <a:ext cx="1" cy="160760"/>
            </a:xfrm>
            <a:prstGeom prst="line">
              <a:avLst/>
            </a:prstGeom>
            <a:ln w="12700">
              <a:solidFill>
                <a:srgbClr val="990033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mit Pfeil 75"/>
            <p:cNvCxnSpPr>
              <a:stCxn id="45" idx="3"/>
              <a:endCxn id="46" idx="1"/>
            </p:cNvCxnSpPr>
            <p:nvPr/>
          </p:nvCxnSpPr>
          <p:spPr>
            <a:xfrm>
              <a:off x="7334250" y="1751379"/>
              <a:ext cx="1738393" cy="0"/>
            </a:xfrm>
            <a:prstGeom prst="straightConnector1">
              <a:avLst/>
            </a:prstGeom>
            <a:ln w="12700">
              <a:solidFill>
                <a:srgbClr val="99003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Bild 1">
            <a:extLst>
              <a:ext uri="{FF2B5EF4-FFF2-40B4-BE49-F238E27FC236}">
                <a16:creationId xmlns:a16="http://schemas.microsoft.com/office/drawing/2014/main" id="{A3BA43BC-5B47-46FE-B060-5824BAFF5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38" y="434284"/>
            <a:ext cx="200977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964903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Präsentation Militärjustiz.potx" id="{57998C86-CAB1-48AC-99F2-A48122D39963}" vid="{76E18EBA-38E2-48C7-8751-875280B8C92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PPT-Präsentation Militärjustiz</Template>
  <TotalTime>0</TotalTime>
  <Words>50</Words>
  <Application>Microsoft Office PowerPoint</Application>
  <PresentationFormat>Breitbild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</vt:lpstr>
      <vt:lpstr>Organisation der Militärjustiz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der Militärjustiz</dc:title>
  <dc:creator>Immenhauser Martin OA</dc:creator>
  <cp:lastModifiedBy>Immenhauser Martin OA</cp:lastModifiedBy>
  <cp:revision>28</cp:revision>
  <dcterms:created xsi:type="dcterms:W3CDTF">2021-11-18T14:03:44Z</dcterms:created>
  <dcterms:modified xsi:type="dcterms:W3CDTF">2025-06-30T10:43:38Z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AA3229C2-F53A-444B-8E70-8D4217B176BD</vt:lpwstr>
  </property>
  <property fmtid="{D5CDD505-2E9C-101B-9397-08002B2CF9AE}" pid="3" name="ArticulatePath">
    <vt:lpwstr>240101 Organigramm Militärjustiz</vt:lpwstr>
  </property>
  <property fmtid="{D5CDD505-2E9C-101B-9397-08002B2CF9AE}" pid="4" name="MSIP_Label_245c3252-146d-46f3-8062-82cd8c8d7e7d_Enabled">
    <vt:lpwstr>true</vt:lpwstr>
  </property>
  <property fmtid="{D5CDD505-2E9C-101B-9397-08002B2CF9AE}" pid="5" name="MSIP_Label_245c3252-146d-46f3-8062-82cd8c8d7e7d_SetDate">
    <vt:lpwstr>2025-06-30T10:43:22Z</vt:lpwstr>
  </property>
  <property fmtid="{D5CDD505-2E9C-101B-9397-08002B2CF9AE}" pid="6" name="MSIP_Label_245c3252-146d-46f3-8062-82cd8c8d7e7d_Method">
    <vt:lpwstr>Privileged</vt:lpwstr>
  </property>
  <property fmtid="{D5CDD505-2E9C-101B-9397-08002B2CF9AE}" pid="7" name="MSIP_Label_245c3252-146d-46f3-8062-82cd8c8d7e7d_Name">
    <vt:lpwstr>L1</vt:lpwstr>
  </property>
  <property fmtid="{D5CDD505-2E9C-101B-9397-08002B2CF9AE}" pid="8" name="MSIP_Label_245c3252-146d-46f3-8062-82cd8c8d7e7d_SiteId">
    <vt:lpwstr>6ae27add-8276-4a38-88c1-3a9c1f973767</vt:lpwstr>
  </property>
  <property fmtid="{D5CDD505-2E9C-101B-9397-08002B2CF9AE}" pid="9" name="MSIP_Label_245c3252-146d-46f3-8062-82cd8c8d7e7d_ActionId">
    <vt:lpwstr>3c4b257f-a35f-4323-b059-c688642df81a</vt:lpwstr>
  </property>
  <property fmtid="{D5CDD505-2E9C-101B-9397-08002B2CF9AE}" pid="10" name="MSIP_Label_245c3252-146d-46f3-8062-82cd8c8d7e7d_ContentBits">
    <vt:lpwstr>0</vt:lpwstr>
  </property>
  <property fmtid="{D5CDD505-2E9C-101B-9397-08002B2CF9AE}" pid="11" name="MSIP_Label_245c3252-146d-46f3-8062-82cd8c8d7e7d_Tag">
    <vt:lpwstr>10, 0, 1, 1</vt:lpwstr>
  </property>
</Properties>
</file>