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custDataLst>
    <p:tags r:id="rId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800080"/>
    <a:srgbClr val="9933FF"/>
    <a:srgbClr val="990033"/>
    <a:srgbClr val="D60093"/>
    <a:srgbClr val="660066"/>
    <a:srgbClr val="FF3399"/>
    <a:srgbClr val="00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35385-D23A-4175-BB92-D66A5756564C}" type="datetimeFigureOut">
              <a:rPr lang="de-CH" smtClean="0"/>
              <a:t>02.02.2024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13A866-4492-41EA-BD2A-8223DA2DB086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99270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4642" y="2315375"/>
            <a:ext cx="9144000" cy="2387600"/>
          </a:xfrm>
        </p:spPr>
        <p:txBody>
          <a:bodyPr anchor="t" anchorCtr="0"/>
          <a:lstStyle>
            <a:lvl1pPr algn="l">
              <a:defRPr sz="6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4642" y="5198670"/>
            <a:ext cx="9144000" cy="1080688"/>
          </a:xfrm>
        </p:spPr>
        <p:txBody>
          <a:bodyPr>
            <a:noAutofit/>
          </a:bodyPr>
          <a:lstStyle>
            <a:lvl1pPr marL="0" indent="0" algn="l">
              <a:buNone/>
              <a:defRPr sz="31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pic>
        <p:nvPicPr>
          <p:cNvPr id="10" name="Grafik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632055" y="49275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962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2050" y="585788"/>
            <a:ext cx="10191750" cy="1104900"/>
          </a:xfrm>
        </p:spPr>
        <p:txBody>
          <a:bodyPr anchor="t" anchorCtr="0">
            <a:normAutofit/>
          </a:bodyPr>
          <a:lstStyle>
            <a:lvl1pPr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2050" y="1690688"/>
            <a:ext cx="10191750" cy="44862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B2DC2-2436-4022-AC9C-A5A20B09427F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1" t="12264" r="82519" b="39533"/>
          <a:stretch/>
        </p:blipFill>
        <p:spPr>
          <a:xfrm>
            <a:off x="306832" y="637069"/>
            <a:ext cx="444381" cy="529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61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4CB9A-386A-404B-B176-312302C6E49A}" type="datetimeFigureOut">
              <a:rPr lang="de-CH" smtClean="0"/>
              <a:t>02.02.2024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B6E70-72CE-4B03-A802-FE209B096C7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3886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Bild 1">
            <a:extLst>
              <a:ext uri="{FF2B5EF4-FFF2-40B4-BE49-F238E27FC236}">
                <a16:creationId xmlns:a16="http://schemas.microsoft.com/office/drawing/2014/main" id="{A1C47B15-DB3F-4EBA-BF87-7745F79B51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39" y="443809"/>
            <a:ext cx="2009775" cy="87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hteck 33"/>
          <p:cNvSpPr/>
          <p:nvPr/>
        </p:nvSpPr>
        <p:spPr>
          <a:xfrm>
            <a:off x="5202691" y="1163678"/>
            <a:ext cx="1769947" cy="427161"/>
          </a:xfrm>
          <a:prstGeom prst="rect">
            <a:avLst/>
          </a:prstGeom>
          <a:solidFill>
            <a:srgbClr val="9933FF"/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bg1"/>
                </a:solidFill>
                <a:latin typeface="Arial Narrow" panose="020B0606020202030204" pitchFamily="34" charset="0"/>
              </a:rPr>
              <a:t>Oberauditor</a:t>
            </a:r>
          </a:p>
        </p:txBody>
      </p:sp>
      <p:sp>
        <p:nvSpPr>
          <p:cNvPr id="42" name="Rechteck 41"/>
          <p:cNvSpPr/>
          <p:nvPr/>
        </p:nvSpPr>
        <p:spPr>
          <a:xfrm>
            <a:off x="693535" y="5456450"/>
            <a:ext cx="1181466" cy="391441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Assistentin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UR-Büro OA</a:t>
            </a:r>
          </a:p>
        </p:txBody>
      </p:sp>
      <p:sp>
        <p:nvSpPr>
          <p:cNvPr id="46" name="Rechteck 45"/>
          <p:cNvSpPr/>
          <p:nvPr/>
        </p:nvSpPr>
        <p:spPr>
          <a:xfrm>
            <a:off x="677144" y="3999095"/>
            <a:ext cx="1181466" cy="399818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fr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 OA (d)</a:t>
            </a:r>
          </a:p>
        </p:txBody>
      </p:sp>
      <p:sp>
        <p:nvSpPr>
          <p:cNvPr id="50" name="Rechteck 49"/>
          <p:cNvSpPr/>
          <p:nvPr/>
        </p:nvSpPr>
        <p:spPr>
          <a:xfrm>
            <a:off x="681770" y="3511066"/>
            <a:ext cx="1181466" cy="403514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 OA (d)/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Mediensprecher</a:t>
            </a:r>
          </a:p>
        </p:txBody>
      </p:sp>
      <p:sp>
        <p:nvSpPr>
          <p:cNvPr id="54" name="Rechteck 53"/>
          <p:cNvSpPr/>
          <p:nvPr/>
        </p:nvSpPr>
        <p:spPr>
          <a:xfrm>
            <a:off x="689686" y="3024799"/>
            <a:ext cx="1181466" cy="399339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 OA (d)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Mediensprecher</a:t>
            </a:r>
          </a:p>
        </p:txBody>
      </p:sp>
      <p:sp>
        <p:nvSpPr>
          <p:cNvPr id="58" name="Rechteck 57"/>
          <p:cNvSpPr/>
          <p:nvPr/>
        </p:nvSpPr>
        <p:spPr>
          <a:xfrm>
            <a:off x="689686" y="2514056"/>
            <a:ext cx="1181466" cy="427161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200" b="1">
                <a:solidFill>
                  <a:schemeClr val="tx1"/>
                </a:solidFill>
                <a:latin typeface="Arial Narrow" panose="020B0606020202030204" pitchFamily="34" charset="0"/>
              </a:rPr>
              <a:t>GL UR</a:t>
            </a:r>
          </a:p>
          <a:p>
            <a:pPr algn="ctr"/>
            <a:r>
              <a:rPr lang="de-CH" sz="1200" b="1">
                <a:solidFill>
                  <a:schemeClr val="tx1"/>
                </a:solidFill>
                <a:latin typeface="Arial Narrow" panose="020B0606020202030204" pitchFamily="34" charset="0"/>
              </a:rPr>
              <a:t>UR-Büro 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OA</a:t>
            </a:r>
          </a:p>
        </p:txBody>
      </p:sp>
      <p:sp>
        <p:nvSpPr>
          <p:cNvPr id="62" name="Rechteck 61"/>
          <p:cNvSpPr/>
          <p:nvPr/>
        </p:nvSpPr>
        <p:spPr>
          <a:xfrm>
            <a:off x="2498758" y="2516113"/>
            <a:ext cx="1253405" cy="427161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Auditor OA 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wiss. Mitarbeiter</a:t>
            </a:r>
          </a:p>
        </p:txBody>
      </p:sp>
      <p:sp>
        <p:nvSpPr>
          <p:cNvPr id="66" name="Rechteck 65"/>
          <p:cNvSpPr/>
          <p:nvPr/>
        </p:nvSpPr>
        <p:spPr>
          <a:xfrm>
            <a:off x="6288600" y="2516113"/>
            <a:ext cx="1256143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Informatik 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und Logistik</a:t>
            </a:r>
          </a:p>
        </p:txBody>
      </p:sp>
      <p:sp>
        <p:nvSpPr>
          <p:cNvPr id="70" name="Rechteck 69"/>
          <p:cNvSpPr/>
          <p:nvPr/>
        </p:nvSpPr>
        <p:spPr>
          <a:xfrm>
            <a:off x="4392310" y="2516113"/>
            <a:ext cx="1256143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Chefin Kanzlei Militärjustiz</a:t>
            </a:r>
          </a:p>
        </p:txBody>
      </p:sp>
      <p:sp>
        <p:nvSpPr>
          <p:cNvPr id="74" name="Rechteck 73"/>
          <p:cNvSpPr/>
          <p:nvPr/>
        </p:nvSpPr>
        <p:spPr>
          <a:xfrm>
            <a:off x="8184890" y="2516113"/>
            <a:ext cx="1253405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Rechtsdienst</a:t>
            </a:r>
          </a:p>
        </p:txBody>
      </p:sp>
      <p:sp>
        <p:nvSpPr>
          <p:cNvPr id="78" name="Rechteck 77"/>
          <p:cNvSpPr/>
          <p:nvPr/>
        </p:nvSpPr>
        <p:spPr>
          <a:xfrm>
            <a:off x="10078442" y="2516113"/>
            <a:ext cx="1256143" cy="427160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Stab Oberauditorat</a:t>
            </a:r>
          </a:p>
        </p:txBody>
      </p:sp>
      <p:sp>
        <p:nvSpPr>
          <p:cNvPr id="96" name="Rechteck 95"/>
          <p:cNvSpPr/>
          <p:nvPr/>
        </p:nvSpPr>
        <p:spPr>
          <a:xfrm>
            <a:off x="4392310" y="3024799"/>
            <a:ext cx="1253405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Stv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Chefin Kanzlei MJ (d) </a:t>
            </a:r>
          </a:p>
        </p:txBody>
      </p:sp>
      <p:sp>
        <p:nvSpPr>
          <p:cNvPr id="99" name="Rechteck 98"/>
          <p:cNvSpPr/>
          <p:nvPr/>
        </p:nvSpPr>
        <p:spPr>
          <a:xfrm>
            <a:off x="4392310" y="3504217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it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Sachbearbeiterin</a:t>
            </a:r>
            <a:r>
              <a:rPr lang="it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it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Kanzlei</a:t>
            </a:r>
            <a:r>
              <a:rPr lang="it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(f/i)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10065976" y="3028958"/>
            <a:ext cx="126860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stv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Chefin Stab OA /</a:t>
            </a:r>
          </a:p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Chefin Personelles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10065975" y="3507378"/>
            <a:ext cx="1268609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Personelles</a:t>
            </a:r>
          </a:p>
        </p:txBody>
      </p:sp>
      <p:sp>
        <p:nvSpPr>
          <p:cNvPr id="116" name="Rechteck 115"/>
          <p:cNvSpPr/>
          <p:nvPr/>
        </p:nvSpPr>
        <p:spPr>
          <a:xfrm>
            <a:off x="6308665" y="3024799"/>
            <a:ext cx="1240939" cy="391443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Stv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Chef </a:t>
            </a:r>
          </a:p>
          <a:p>
            <a:pPr algn="ctr"/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Inf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/ Log OA</a:t>
            </a:r>
          </a:p>
        </p:txBody>
      </p:sp>
      <p:sp>
        <p:nvSpPr>
          <p:cNvPr id="120" name="Rechteck 119"/>
          <p:cNvSpPr/>
          <p:nvPr/>
        </p:nvSpPr>
        <p:spPr>
          <a:xfrm>
            <a:off x="6301065" y="3507378"/>
            <a:ext cx="1240939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</a:t>
            </a:r>
            <a:r>
              <a:rPr lang="de-CH" sz="1200" b="1" dirty="0" err="1">
                <a:solidFill>
                  <a:schemeClr val="tx1"/>
                </a:solidFill>
                <a:latin typeface="Arial Narrow" panose="020B0606020202030204" pitchFamily="34" charset="0"/>
              </a:rPr>
              <a:t>Inf</a:t>
            </a:r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 / Log OA</a:t>
            </a:r>
          </a:p>
        </p:txBody>
      </p:sp>
      <p:sp>
        <p:nvSpPr>
          <p:cNvPr id="126" name="Rechteck 125"/>
          <p:cNvSpPr/>
          <p:nvPr/>
        </p:nvSpPr>
        <p:spPr>
          <a:xfrm>
            <a:off x="8182152" y="3018815"/>
            <a:ext cx="1268608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Jurist/in OA (d)</a:t>
            </a:r>
          </a:p>
        </p:txBody>
      </p:sp>
      <p:sp>
        <p:nvSpPr>
          <p:cNvPr id="141" name="Rechteck 140"/>
          <p:cNvSpPr/>
          <p:nvPr/>
        </p:nvSpPr>
        <p:spPr>
          <a:xfrm>
            <a:off x="689686" y="4485841"/>
            <a:ext cx="1181466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fr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 OA (f)</a:t>
            </a:r>
          </a:p>
        </p:txBody>
      </p:sp>
      <p:sp>
        <p:nvSpPr>
          <p:cNvPr id="142" name="Rechteck 141"/>
          <p:cNvSpPr/>
          <p:nvPr/>
        </p:nvSpPr>
        <p:spPr>
          <a:xfrm>
            <a:off x="692068" y="4970196"/>
            <a:ext cx="1181466" cy="399325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UR OA (f)</a:t>
            </a:r>
          </a:p>
        </p:txBody>
      </p:sp>
      <p:sp>
        <p:nvSpPr>
          <p:cNvPr id="148" name="Rechteck 147"/>
          <p:cNvSpPr/>
          <p:nvPr/>
        </p:nvSpPr>
        <p:spPr>
          <a:xfrm>
            <a:off x="8182152" y="3497189"/>
            <a:ext cx="1268608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Jurist/in OA (f)</a:t>
            </a:r>
          </a:p>
        </p:txBody>
      </p:sp>
      <p:sp>
        <p:nvSpPr>
          <p:cNvPr id="149" name="Rechteck 148"/>
          <p:cNvSpPr/>
          <p:nvPr/>
        </p:nvSpPr>
        <p:spPr>
          <a:xfrm>
            <a:off x="4392310" y="3989619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Kanzlei (f)</a:t>
            </a:r>
          </a:p>
        </p:txBody>
      </p:sp>
      <p:sp>
        <p:nvSpPr>
          <p:cNvPr id="150" name="Rechteck 149"/>
          <p:cNvSpPr/>
          <p:nvPr/>
        </p:nvSpPr>
        <p:spPr>
          <a:xfrm>
            <a:off x="4392310" y="4475021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 Kanzlei (f)</a:t>
            </a:r>
          </a:p>
        </p:txBody>
      </p:sp>
      <p:sp>
        <p:nvSpPr>
          <p:cNvPr id="151" name="Rechteck 150"/>
          <p:cNvSpPr/>
          <p:nvPr/>
        </p:nvSpPr>
        <p:spPr>
          <a:xfrm>
            <a:off x="4392310" y="4960423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Kanzlei (d/i)</a:t>
            </a:r>
          </a:p>
        </p:txBody>
      </p:sp>
      <p:sp>
        <p:nvSpPr>
          <p:cNvPr id="152" name="Rechteck 151"/>
          <p:cNvSpPr/>
          <p:nvPr/>
        </p:nvSpPr>
        <p:spPr>
          <a:xfrm>
            <a:off x="4392310" y="5445825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Kanzlei (d)</a:t>
            </a:r>
          </a:p>
        </p:txBody>
      </p:sp>
      <p:sp>
        <p:nvSpPr>
          <p:cNvPr id="153" name="Rechteck 152"/>
          <p:cNvSpPr/>
          <p:nvPr/>
        </p:nvSpPr>
        <p:spPr>
          <a:xfrm>
            <a:off x="4392310" y="5931229"/>
            <a:ext cx="1253405" cy="397427"/>
          </a:xfrm>
          <a:prstGeom prst="rect">
            <a:avLst/>
          </a:prstGeom>
          <a:solidFill>
            <a:srgbClr val="990033">
              <a:alpha val="1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Sachbearbeiterin Kanzlei (d)</a:t>
            </a:r>
          </a:p>
        </p:txBody>
      </p:sp>
      <p:sp>
        <p:nvSpPr>
          <p:cNvPr id="155" name="Rechteck 154"/>
          <p:cNvSpPr/>
          <p:nvPr/>
        </p:nvSpPr>
        <p:spPr>
          <a:xfrm>
            <a:off x="5202691" y="1757693"/>
            <a:ext cx="1769947" cy="427161"/>
          </a:xfrm>
          <a:prstGeom prst="rect">
            <a:avLst/>
          </a:prstGeom>
          <a:solidFill>
            <a:srgbClr val="9933FF">
              <a:alpha val="30196"/>
            </a:srgbClr>
          </a:solidFill>
          <a:ln w="6350"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lang="de-CH" sz="1200" b="1" dirty="0">
                <a:solidFill>
                  <a:schemeClr val="tx1"/>
                </a:solidFill>
                <a:latin typeface="Arial Narrow" panose="020B0606020202030204" pitchFamily="34" charset="0"/>
              </a:rPr>
              <a:t>Chef Zentrale Dienste</a:t>
            </a:r>
          </a:p>
        </p:txBody>
      </p:sp>
      <p:sp>
        <p:nvSpPr>
          <p:cNvPr id="156" name="Textfeld 155"/>
          <p:cNvSpPr txBox="1"/>
          <p:nvPr/>
        </p:nvSpPr>
        <p:spPr>
          <a:xfrm>
            <a:off x="4452268" y="375807"/>
            <a:ext cx="3287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3200" b="1" dirty="0">
                <a:solidFill>
                  <a:srgbClr val="7030A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Oberauditorat</a:t>
            </a:r>
          </a:p>
        </p:txBody>
      </p:sp>
      <p:cxnSp>
        <p:nvCxnSpPr>
          <p:cNvPr id="163" name="Gewinkelter Verbinder 162"/>
          <p:cNvCxnSpPr>
            <a:cxnSpLocks/>
            <a:stCxn id="155" idx="2"/>
            <a:endCxn id="78" idx="0"/>
          </p:cNvCxnSpPr>
          <p:nvPr/>
        </p:nvCxnSpPr>
        <p:spPr>
          <a:xfrm rot="16200000" flipH="1">
            <a:off x="8231460" y="41058"/>
            <a:ext cx="331259" cy="4618849"/>
          </a:xfrm>
          <a:prstGeom prst="bentConnector3">
            <a:avLst>
              <a:gd name="adj1" fmla="val 50000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Gewinkelter Verbinder 168"/>
          <p:cNvCxnSpPr>
            <a:cxnSpLocks/>
            <a:stCxn id="70" idx="1"/>
            <a:endCxn id="153" idx="1"/>
          </p:cNvCxnSpPr>
          <p:nvPr/>
        </p:nvCxnSpPr>
        <p:spPr>
          <a:xfrm rot="10800000" flipV="1">
            <a:off x="4392310" y="2729693"/>
            <a:ext cx="12700" cy="3400250"/>
          </a:xfrm>
          <a:prstGeom prst="bentConnector3">
            <a:avLst>
              <a:gd name="adj1" fmla="val 1800000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Gewinkelter Verbinder 174"/>
          <p:cNvCxnSpPr>
            <a:cxnSpLocks/>
            <a:stCxn id="66" idx="1"/>
            <a:endCxn id="120" idx="1"/>
          </p:cNvCxnSpPr>
          <p:nvPr/>
        </p:nvCxnSpPr>
        <p:spPr>
          <a:xfrm rot="10800000" flipH="1" flipV="1">
            <a:off x="6288599" y="2729692"/>
            <a:ext cx="12465" cy="976399"/>
          </a:xfrm>
          <a:prstGeom prst="bentConnector3">
            <a:avLst>
              <a:gd name="adj1" fmla="val -1833935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Gewinkelter Verbinder 177"/>
          <p:cNvCxnSpPr>
            <a:cxnSpLocks/>
            <a:stCxn id="74" idx="1"/>
            <a:endCxn id="148" idx="1"/>
          </p:cNvCxnSpPr>
          <p:nvPr/>
        </p:nvCxnSpPr>
        <p:spPr>
          <a:xfrm rot="10800000" flipV="1">
            <a:off x="8182152" y="2729693"/>
            <a:ext cx="2738" cy="966210"/>
          </a:xfrm>
          <a:prstGeom prst="bentConnector3">
            <a:avLst>
              <a:gd name="adj1" fmla="val 8449160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Gewinkelter Verbinder 182"/>
          <p:cNvCxnSpPr>
            <a:cxnSpLocks/>
            <a:stCxn id="78" idx="1"/>
            <a:endCxn id="110" idx="1"/>
          </p:cNvCxnSpPr>
          <p:nvPr/>
        </p:nvCxnSpPr>
        <p:spPr>
          <a:xfrm rot="10800000" flipV="1">
            <a:off x="10065976" y="2729692"/>
            <a:ext cx="12467" cy="976399"/>
          </a:xfrm>
          <a:prstGeom prst="bentConnector3">
            <a:avLst>
              <a:gd name="adj1" fmla="val 1933641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Gerade Verbindung mit Pfeil 187"/>
          <p:cNvCxnSpPr>
            <a:cxnSpLocks/>
            <a:stCxn id="116" idx="1"/>
          </p:cNvCxnSpPr>
          <p:nvPr/>
        </p:nvCxnSpPr>
        <p:spPr>
          <a:xfrm flipH="1">
            <a:off x="6062305" y="3220521"/>
            <a:ext cx="246360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Gerade Verbindung mit Pfeil 190"/>
          <p:cNvCxnSpPr>
            <a:cxnSpLocks/>
            <a:stCxn id="106" idx="1"/>
          </p:cNvCxnSpPr>
          <p:nvPr/>
        </p:nvCxnSpPr>
        <p:spPr>
          <a:xfrm flipH="1" flipV="1">
            <a:off x="9839325" y="3224469"/>
            <a:ext cx="226651" cy="211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Gerade Verbindung mit Pfeil 192"/>
          <p:cNvCxnSpPr>
            <a:cxnSpLocks/>
            <a:stCxn id="126" idx="1"/>
          </p:cNvCxnSpPr>
          <p:nvPr/>
        </p:nvCxnSpPr>
        <p:spPr>
          <a:xfrm flipH="1">
            <a:off x="7950994" y="3217529"/>
            <a:ext cx="231158" cy="2992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Gerade Verbindung mit Pfeil 194"/>
          <p:cNvCxnSpPr>
            <a:stCxn id="34" idx="2"/>
            <a:endCxn id="155" idx="0"/>
          </p:cNvCxnSpPr>
          <p:nvPr/>
        </p:nvCxnSpPr>
        <p:spPr>
          <a:xfrm>
            <a:off x="6087665" y="1590839"/>
            <a:ext cx="0" cy="166854"/>
          </a:xfrm>
          <a:prstGeom prst="straightConnector1">
            <a:avLst/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Gerade Verbindung mit Pfeil 197"/>
          <p:cNvCxnSpPr>
            <a:cxnSpLocks/>
            <a:stCxn id="96" idx="1"/>
          </p:cNvCxnSpPr>
          <p:nvPr/>
        </p:nvCxnSpPr>
        <p:spPr>
          <a:xfrm flipH="1">
            <a:off x="4181475" y="3220521"/>
            <a:ext cx="210835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Gerade Verbindung mit Pfeil 199"/>
          <p:cNvCxnSpPr>
            <a:cxnSpLocks/>
            <a:stCxn id="99" idx="1"/>
          </p:cNvCxnSpPr>
          <p:nvPr/>
        </p:nvCxnSpPr>
        <p:spPr>
          <a:xfrm flipH="1">
            <a:off x="4181475" y="3702931"/>
            <a:ext cx="210835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Gerade Verbindung mit Pfeil 201"/>
          <p:cNvCxnSpPr>
            <a:cxnSpLocks/>
            <a:stCxn id="149" idx="1"/>
          </p:cNvCxnSpPr>
          <p:nvPr/>
        </p:nvCxnSpPr>
        <p:spPr>
          <a:xfrm flipH="1">
            <a:off x="4181475" y="4188333"/>
            <a:ext cx="210835" cy="5894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Gerade Verbindung mit Pfeil 203"/>
          <p:cNvCxnSpPr>
            <a:cxnSpLocks/>
            <a:stCxn id="150" idx="1"/>
          </p:cNvCxnSpPr>
          <p:nvPr/>
        </p:nvCxnSpPr>
        <p:spPr>
          <a:xfrm flipH="1">
            <a:off x="4181475" y="4673735"/>
            <a:ext cx="210835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Gerade Verbindung mit Pfeil 205"/>
          <p:cNvCxnSpPr>
            <a:cxnSpLocks/>
            <a:stCxn id="151" idx="1"/>
          </p:cNvCxnSpPr>
          <p:nvPr/>
        </p:nvCxnSpPr>
        <p:spPr>
          <a:xfrm flipH="1">
            <a:off x="4181475" y="5159137"/>
            <a:ext cx="210835" cy="169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erade Verbindung mit Pfeil 207"/>
          <p:cNvCxnSpPr>
            <a:cxnSpLocks/>
            <a:stCxn id="152" idx="1"/>
          </p:cNvCxnSpPr>
          <p:nvPr/>
        </p:nvCxnSpPr>
        <p:spPr>
          <a:xfrm flipH="1">
            <a:off x="4181475" y="5644539"/>
            <a:ext cx="210835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Gerade Verbindung mit Pfeil 214"/>
          <p:cNvCxnSpPr>
            <a:cxnSpLocks/>
            <a:stCxn id="54" idx="1"/>
          </p:cNvCxnSpPr>
          <p:nvPr/>
        </p:nvCxnSpPr>
        <p:spPr>
          <a:xfrm flipH="1" flipV="1">
            <a:off x="459225" y="3224468"/>
            <a:ext cx="230461" cy="1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Gerade Verbindung mit Pfeil 216"/>
          <p:cNvCxnSpPr>
            <a:cxnSpLocks/>
            <a:stCxn id="50" idx="1"/>
          </p:cNvCxnSpPr>
          <p:nvPr/>
        </p:nvCxnSpPr>
        <p:spPr>
          <a:xfrm flipH="1">
            <a:off x="461962" y="3712823"/>
            <a:ext cx="219808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Gerade Verbindung mit Pfeil 222"/>
          <p:cNvCxnSpPr>
            <a:cxnSpLocks/>
            <a:stCxn id="46" idx="1"/>
          </p:cNvCxnSpPr>
          <p:nvPr/>
        </p:nvCxnSpPr>
        <p:spPr>
          <a:xfrm flipH="1">
            <a:off x="457200" y="4199004"/>
            <a:ext cx="219944" cy="0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Gerade Verbindung mit Pfeil 225"/>
          <p:cNvCxnSpPr>
            <a:cxnSpLocks/>
            <a:stCxn id="141" idx="1"/>
          </p:cNvCxnSpPr>
          <p:nvPr/>
        </p:nvCxnSpPr>
        <p:spPr>
          <a:xfrm flipH="1">
            <a:off x="459581" y="4684555"/>
            <a:ext cx="230105" cy="3216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Gerade Verbindung mit Pfeil 227"/>
          <p:cNvCxnSpPr>
            <a:cxnSpLocks/>
            <a:stCxn id="142" idx="1"/>
          </p:cNvCxnSpPr>
          <p:nvPr/>
        </p:nvCxnSpPr>
        <p:spPr>
          <a:xfrm flipH="1">
            <a:off x="461963" y="5169859"/>
            <a:ext cx="230105" cy="1306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Gerade Verbindung mit Pfeil 235"/>
          <p:cNvCxnSpPr>
            <a:cxnSpLocks/>
            <a:stCxn id="70" idx="0"/>
          </p:cNvCxnSpPr>
          <p:nvPr/>
        </p:nvCxnSpPr>
        <p:spPr>
          <a:xfrm flipV="1">
            <a:off x="5020382" y="2355056"/>
            <a:ext cx="0" cy="161057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Gerade Verbindung mit Pfeil 237"/>
          <p:cNvCxnSpPr>
            <a:cxnSpLocks/>
            <a:stCxn id="66" idx="0"/>
          </p:cNvCxnSpPr>
          <p:nvPr/>
        </p:nvCxnSpPr>
        <p:spPr>
          <a:xfrm flipV="1">
            <a:off x="6916672" y="2351708"/>
            <a:ext cx="0" cy="164405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Gerade Verbindung mit Pfeil 138">
            <a:extLst>
              <a:ext uri="{FF2B5EF4-FFF2-40B4-BE49-F238E27FC236}">
                <a16:creationId xmlns:a16="http://schemas.microsoft.com/office/drawing/2014/main" id="{5EED6149-E45F-4537-A98D-090617D33625}"/>
              </a:ext>
            </a:extLst>
          </p:cNvPr>
          <p:cNvCxnSpPr>
            <a:cxnSpLocks/>
          </p:cNvCxnSpPr>
          <p:nvPr/>
        </p:nvCxnSpPr>
        <p:spPr>
          <a:xfrm flipV="1">
            <a:off x="3117763" y="2352999"/>
            <a:ext cx="0" cy="161057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 Verbindung mit Pfeil 142">
            <a:extLst>
              <a:ext uri="{FF2B5EF4-FFF2-40B4-BE49-F238E27FC236}">
                <a16:creationId xmlns:a16="http://schemas.microsoft.com/office/drawing/2014/main" id="{AA8660FF-D204-4804-BF40-C5D3CAA5AC9B}"/>
              </a:ext>
            </a:extLst>
          </p:cNvPr>
          <p:cNvCxnSpPr>
            <a:cxnSpLocks/>
          </p:cNvCxnSpPr>
          <p:nvPr/>
        </p:nvCxnSpPr>
        <p:spPr>
          <a:xfrm flipV="1">
            <a:off x="8806569" y="2351708"/>
            <a:ext cx="0" cy="161057"/>
          </a:xfrm>
          <a:prstGeom prst="straightConnector1">
            <a:avLst/>
          </a:prstGeom>
          <a:ln>
            <a:solidFill>
              <a:srgbClr val="993366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Verbinder: gewinkelt 116">
            <a:extLst>
              <a:ext uri="{FF2B5EF4-FFF2-40B4-BE49-F238E27FC236}">
                <a16:creationId xmlns:a16="http://schemas.microsoft.com/office/drawing/2014/main" id="{15CC2C1F-2EBD-4FCE-B2A6-D4236F97C9D2}"/>
              </a:ext>
            </a:extLst>
          </p:cNvPr>
          <p:cNvCxnSpPr>
            <a:stCxn id="155" idx="2"/>
            <a:endCxn id="58" idx="1"/>
          </p:cNvCxnSpPr>
          <p:nvPr/>
        </p:nvCxnSpPr>
        <p:spPr>
          <a:xfrm rot="5400000">
            <a:off x="3117285" y="-242744"/>
            <a:ext cx="542783" cy="5397979"/>
          </a:xfrm>
          <a:prstGeom prst="bentConnector4">
            <a:avLst>
              <a:gd name="adj1" fmla="val 30325"/>
              <a:gd name="adj2" fmla="val 104235"/>
            </a:avLst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Verbinder: gewinkelt 118">
            <a:extLst>
              <a:ext uri="{FF2B5EF4-FFF2-40B4-BE49-F238E27FC236}">
                <a16:creationId xmlns:a16="http://schemas.microsoft.com/office/drawing/2014/main" id="{1B64416A-C656-46BF-BF1A-E7AE16CFD3DF}"/>
              </a:ext>
            </a:extLst>
          </p:cNvPr>
          <p:cNvCxnSpPr>
            <a:cxnSpLocks/>
            <a:endCxn id="42" idx="1"/>
          </p:cNvCxnSpPr>
          <p:nvPr/>
        </p:nvCxnSpPr>
        <p:spPr>
          <a:xfrm rot="16200000" flipH="1">
            <a:off x="-1071999" y="3886637"/>
            <a:ext cx="3299496" cy="231572"/>
          </a:xfrm>
          <a:prstGeom prst="bentConnector2">
            <a:avLst/>
          </a:prstGeom>
          <a:ln>
            <a:solidFill>
              <a:srgbClr val="99336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2698747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-Präsentation Militärjustiz.potx" id="{57998C86-CAB1-48AC-99F2-A48122D39963}" vid="{76E18EBA-38E2-48C7-8751-875280B8C928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PPT-Präsentation Militärjustiz</Template>
  <TotalTime>0</TotalTime>
  <Words>132</Words>
  <Application>Microsoft Office PowerPoint</Application>
  <PresentationFormat>Breitbild</PresentationFormat>
  <Paragraphs>36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</vt:lpstr>
      <vt:lpstr>PowerPoint-Präsentation</vt:lpstr>
    </vt:vector>
  </TitlesOfParts>
  <Company>Bundesverwaltung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der Militärjustiz</dc:title>
  <dc:creator>Immenhauser Martin OA</dc:creator>
  <cp:lastModifiedBy>Immenhauser Martin OA</cp:lastModifiedBy>
  <cp:revision>35</cp:revision>
  <dcterms:created xsi:type="dcterms:W3CDTF">2021-11-18T14:03:44Z</dcterms:created>
  <dcterms:modified xsi:type="dcterms:W3CDTF">2024-02-02T15:39:58Z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44BE8979-FF6E-4757-99B1-0CF8A8D9F4C6</vt:lpwstr>
  </property>
  <property fmtid="{D5CDD505-2E9C-101B-9397-08002B2CF9AE}" pid="3" name="ArticulatePath">
    <vt:lpwstr>240101 Organigramm Oberauditorat (d)</vt:lpwstr>
  </property>
</Properties>
</file>